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CA495CC4-A7E0-448A-8726-AD1D67ACDCD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B9324A21-FE68-43F2-B182-25BBCA80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2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6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1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0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BE4C-1BAE-43D4-863C-C3EA90936561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B08E-E545-4DF3-A972-B4B87DA7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Populations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17.1 &amp; 17.2 (p.482-493)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effects genotypes by acting on phenotypes.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293" b="16651"/>
          <a:stretch/>
        </p:blipFill>
        <p:spPr>
          <a:xfrm>
            <a:off x="1583726" y="1852054"/>
            <a:ext cx="8377853" cy="39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the frequency of alleles within this mouse population change if…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Mice that are homozygous dominant migrated into the area.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disease kills almost all homozygous recessive mice.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flood carries many heterozygous and homozygous recessive mice several miles away to a new area.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How might this new population’s allele frequency differ from the original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flood covers the black volcanic rock in light-colored sand.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Female mice begin to prefer males with dark coats over light coats.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drift can alter allele frequencies by chance.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690688"/>
            <a:ext cx="7871011" cy="49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acting on single-gene traits: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11" t="11910"/>
          <a:stretch/>
        </p:blipFill>
        <p:spPr>
          <a:xfrm>
            <a:off x="1366220" y="1690688"/>
            <a:ext cx="8788999" cy="45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acting on polygenic traits: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745"/>
          <a:stretch/>
        </p:blipFill>
        <p:spPr>
          <a:xfrm>
            <a:off x="1183340" y="1581217"/>
            <a:ext cx="9477487" cy="49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Hardy-Weinberg </a:t>
            </a:r>
            <a:r>
              <a:rPr lang="en-US" dirty="0" smtClean="0"/>
              <a:t>principal can help us understand if a population is evolving.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657603"/>
            <a:ext cx="10515600" cy="2786230"/>
          </a:xfrm>
        </p:spPr>
        <p:txBody>
          <a:bodyPr/>
          <a:lstStyle/>
          <a:p>
            <a:r>
              <a:rPr lang="en-US" dirty="0" smtClean="0"/>
              <a:t>No mutations</a:t>
            </a:r>
          </a:p>
          <a:p>
            <a:r>
              <a:rPr lang="en-US" dirty="0" smtClean="0"/>
              <a:t>Very large population size</a:t>
            </a:r>
          </a:p>
          <a:p>
            <a:r>
              <a:rPr lang="en-US" dirty="0" smtClean="0"/>
              <a:t>No gene flow</a:t>
            </a:r>
          </a:p>
          <a:p>
            <a:r>
              <a:rPr lang="en-US" dirty="0" smtClean="0"/>
              <a:t>Random mating</a:t>
            </a:r>
          </a:p>
          <a:p>
            <a:r>
              <a:rPr lang="en-US" dirty="0" smtClean="0"/>
              <a:t>No natural selection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24" t="23228" r="2225" b="2753"/>
          <a:stretch/>
        </p:blipFill>
        <p:spPr>
          <a:xfrm>
            <a:off x="1796525" y="1990165"/>
            <a:ext cx="6960199" cy="15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155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Evolution of Populations</vt:lpstr>
      <vt:lpstr>Natural selection effects genotypes by acting on phenotypes.</vt:lpstr>
      <vt:lpstr>How might the frequency of alleles within this mouse population change if…</vt:lpstr>
      <vt:lpstr>Genetic drift can alter allele frequencies by chance.</vt:lpstr>
      <vt:lpstr>Natural selection acting on single-gene traits:</vt:lpstr>
      <vt:lpstr>Natural selection acting on polygenic traits:</vt:lpstr>
      <vt:lpstr>The Hardy-Weinberg principal can help us understand if a population is evolving.</vt:lpstr>
    </vt:vector>
  </TitlesOfParts>
  <Company>Licking Heights Local Schools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Populations</dc:title>
  <dc:creator>THORCO</dc:creator>
  <cp:lastModifiedBy>coleen ouellette</cp:lastModifiedBy>
  <cp:revision>9</cp:revision>
  <cp:lastPrinted>2018-02-21T13:38:47Z</cp:lastPrinted>
  <dcterms:created xsi:type="dcterms:W3CDTF">2018-02-21T13:20:27Z</dcterms:created>
  <dcterms:modified xsi:type="dcterms:W3CDTF">2018-02-28T20:30:32Z</dcterms:modified>
</cp:coreProperties>
</file>